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0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42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49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1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76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8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7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03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0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62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5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EFD5C-CD64-4575-B40E-1509ACBBB828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8C91C60-CD1E-420E-AEC6-79357E4E20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8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SECTION 9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Concussion </a:t>
            </a:r>
            <a:r>
              <a:rPr lang="en-US" dirty="0"/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880" y="3605841"/>
            <a:ext cx="3051954" cy="2518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62"/>
            <a:ext cx="1716759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533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Concussion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a temporary loss or altered level of consciousness occurring after a head injury or impact to the skull </a:t>
            </a:r>
            <a:r>
              <a:rPr lang="en-US" dirty="0" smtClean="0"/>
              <a:t>area</a:t>
            </a:r>
          </a:p>
          <a:p>
            <a:endParaRPr lang="en-US" dirty="0" smtClean="0"/>
          </a:p>
          <a:p>
            <a:r>
              <a:rPr lang="en-US" b="1" dirty="0"/>
              <a:t>Mild </a:t>
            </a:r>
            <a:r>
              <a:rPr lang="en-US" dirty="0"/>
              <a:t>concussion may involve no loss of consciousness (feeling "dazed") or a very brief loss of </a:t>
            </a:r>
            <a:r>
              <a:rPr lang="en-US" dirty="0" smtClean="0"/>
              <a:t>consciousness.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Severe </a:t>
            </a:r>
            <a:r>
              <a:rPr lang="en-US" dirty="0"/>
              <a:t>concussion may involve prolonged loss of consciousness with a delayed return to normality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subsequently there is </a:t>
            </a:r>
            <a:r>
              <a:rPr lang="en-US" dirty="0"/>
              <a:t>a decline in conscious level </a:t>
            </a:r>
            <a:r>
              <a:rPr lang="en-US" dirty="0" smtClean="0"/>
              <a:t>victim may </a:t>
            </a:r>
            <a:r>
              <a:rPr lang="en-US" dirty="0"/>
              <a:t>be suffering from a more serious brain injury, requiring urgent medical attention.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01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significant blunt force trauma </a:t>
            </a:r>
            <a:r>
              <a:rPr lang="en-US" dirty="0" smtClean="0"/>
              <a:t>to the head</a:t>
            </a:r>
          </a:p>
          <a:p>
            <a:endParaRPr lang="en-US" dirty="0"/>
          </a:p>
          <a:p>
            <a:r>
              <a:rPr lang="en-US" dirty="0" smtClean="0"/>
              <a:t>A jolt </a:t>
            </a:r>
            <a:r>
              <a:rPr lang="en-US" dirty="0"/>
              <a:t>to the </a:t>
            </a:r>
            <a:r>
              <a:rPr lang="en-US" dirty="0" smtClean="0"/>
              <a:t>head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Falls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Car accidents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hit </a:t>
            </a:r>
            <a:r>
              <a:rPr lang="en-US" dirty="0"/>
              <a:t>on the head with an object </a:t>
            </a:r>
          </a:p>
        </p:txBody>
      </p:sp>
    </p:spTree>
    <p:extLst>
      <p:ext uri="{BB962C8B-B14F-4D97-AF65-F5344CB8AC3E}">
        <p14:creationId xmlns:p14="http://schemas.microsoft.com/office/powerpoint/2010/main" val="2777233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</a:t>
            </a:r>
            <a:r>
              <a:rPr lang="en-US" b="1" dirty="0" smtClean="0"/>
              <a:t>igns &amp;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Loss </a:t>
            </a:r>
            <a:r>
              <a:rPr lang="en-US" dirty="0"/>
              <a:t>of consciousness after any trauma to the head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Temporary </a:t>
            </a:r>
            <a:r>
              <a:rPr lang="en-US" dirty="0"/>
              <a:t>confusion </a:t>
            </a:r>
            <a:r>
              <a:rPr lang="en-US" dirty="0" smtClean="0"/>
              <a:t> </a:t>
            </a:r>
            <a:r>
              <a:rPr lang="en-US" dirty="0" err="1" smtClean="0"/>
              <a:t>Confusion</a:t>
            </a:r>
            <a:r>
              <a:rPr lang="en-US" dirty="0" smtClean="0"/>
              <a:t> </a:t>
            </a:r>
            <a:r>
              <a:rPr lang="en-US" dirty="0"/>
              <a:t>that lasts several </a:t>
            </a:r>
            <a:r>
              <a:rPr lang="en-US" dirty="0" smtClean="0"/>
              <a:t>minutes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Nausea </a:t>
            </a:r>
          </a:p>
          <a:p>
            <a:endParaRPr lang="en-US" dirty="0"/>
          </a:p>
          <a:p>
            <a:r>
              <a:rPr lang="en-US" dirty="0" smtClean="0"/>
              <a:t>Inability </a:t>
            </a:r>
            <a:r>
              <a:rPr lang="en-US" dirty="0"/>
              <a:t>to recall the incident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Blurred </a:t>
            </a:r>
            <a:r>
              <a:rPr lang="en-US" dirty="0"/>
              <a:t>vision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723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Carry </a:t>
            </a:r>
            <a:r>
              <a:rPr lang="en-US" dirty="0"/>
              <a:t>out primary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r>
              <a:rPr lang="en-US" dirty="0" smtClean="0"/>
              <a:t>Call ambulance 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unresponsive and breathing is adequate, place the casualty in a stable side </a:t>
            </a:r>
            <a:r>
              <a:rPr lang="en-US" dirty="0" smtClean="0"/>
              <a:t>position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70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 move the casualty, </a:t>
            </a:r>
            <a:r>
              <a:rPr lang="en-US" dirty="0" err="1" smtClean="0"/>
              <a:t>immobilise</a:t>
            </a:r>
            <a:r>
              <a:rPr lang="en-US" dirty="0" smtClean="0"/>
              <a:t> the casualty by supporting the head and neck with both hands.</a:t>
            </a:r>
          </a:p>
          <a:p>
            <a:endParaRPr lang="en-US" dirty="0"/>
          </a:p>
          <a:p>
            <a:r>
              <a:rPr lang="en-US" dirty="0" smtClean="0"/>
              <a:t> This will </a:t>
            </a:r>
            <a:r>
              <a:rPr lang="en-US" dirty="0" err="1" smtClean="0"/>
              <a:t>minimise</a:t>
            </a:r>
            <a:r>
              <a:rPr lang="en-US" dirty="0" smtClean="0"/>
              <a:t> head, neck and spinal movement. </a:t>
            </a:r>
          </a:p>
          <a:p>
            <a:endParaRPr lang="en-US" dirty="0" smtClean="0"/>
          </a:p>
          <a:p>
            <a:r>
              <a:rPr lang="en-US" dirty="0" smtClean="0"/>
              <a:t>Carry out a secondary assessment, taking into consideration any neck or spinal </a:t>
            </a:r>
            <a:r>
              <a:rPr lang="en-US" smtClean="0"/>
              <a:t>injury </a:t>
            </a:r>
          </a:p>
          <a:p>
            <a:endParaRPr lang="en-US" dirty="0" smtClean="0"/>
          </a:p>
          <a:p>
            <a:r>
              <a:rPr lang="en-US" dirty="0" smtClean="0"/>
              <a:t>Rest and reassure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12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END OF SECTION 9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94" y="2016125"/>
            <a:ext cx="3845137" cy="344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13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</TotalTime>
  <Words>214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SECTION 9  Concussion  </vt:lpstr>
      <vt:lpstr>Concussion Overview</vt:lpstr>
      <vt:lpstr>Causes</vt:lpstr>
      <vt:lpstr>Signs &amp; Symptoms</vt:lpstr>
      <vt:lpstr>Management</vt:lpstr>
      <vt:lpstr>Management</vt:lpstr>
      <vt:lpstr>END OF SECTION 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</dc:title>
  <dc:creator>D.r Nic</dc:creator>
  <cp:lastModifiedBy>WILLIAM</cp:lastModifiedBy>
  <cp:revision>5</cp:revision>
  <dcterms:created xsi:type="dcterms:W3CDTF">2016-03-23T22:09:08Z</dcterms:created>
  <dcterms:modified xsi:type="dcterms:W3CDTF">2018-05-12T09:09:26Z</dcterms:modified>
</cp:coreProperties>
</file>